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4D59839-2C0E-46FE-8031-F449FF355B33}">
  <a:tblStyle styleId="{34D59839-2C0E-46FE-8031-F449FF355B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d75583a3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d75583a3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d75583a3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d75583a3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d75583a3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d75583a3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d75583a3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d75583a3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d75583a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d75583a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d75583a3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d75583a3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d75583a3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d75583a3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d75583a3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d75583a3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d75583a39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d75583a39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d75583a3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d75583a3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d75583a3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d75583a3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d75583a3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d75583a3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725" y="501162"/>
            <a:ext cx="9195725" cy="459783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65500" y="281625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Herb Garden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141350" y="4420300"/>
            <a:ext cx="552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IOT Course Project - Team 11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016450"/>
            <a:ext cx="8520600" cy="11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Parker Killian</a:t>
            </a:r>
            <a:endParaRPr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Justin Wald</a:t>
            </a:r>
            <a:endParaRPr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Michael Barger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815" y="0"/>
            <a:ext cx="68763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6897"/>
            <a:ext cx="9144001" cy="4309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549" y="0"/>
            <a:ext cx="74649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8242"/>
            <a:ext cx="9144001" cy="4347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Automate watering of plants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 the environment attributes and soil watering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these logs to display graphs in a web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the web server to edit configuration of plants, send manual pumps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Structure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389600"/>
            <a:ext cx="3585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Sensor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Stores information of each sensor in the system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Plant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Stores information about each plant in the system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Connects plants to their sensor and pump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Controls when to water the plant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Sample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Stores data from individual samples from the sensors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Watering_event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Stores a record of pump operations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300" y="1809438"/>
            <a:ext cx="3722875" cy="23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Topics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Configuration information, sensors data, and pump controls are sent over MQTT to communicate between the system components. Data not sent over MQTT is stored and accessed through an SQL database.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653" y="0"/>
            <a:ext cx="516504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Raspberry Pi 3b+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 breadboard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 prototyping board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4 capacitive soil humidity sensors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4 5V impeller water pumps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4 PCB-mounted 5V relays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 DHT22 (thermistor / hygrometer combo)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 photoresistor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An 8 channel ADC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22 Awg wires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316" y="0"/>
            <a:ext cx="50053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25" y="1085400"/>
            <a:ext cx="3963574" cy="2972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875" y="1085400"/>
            <a:ext cx="3963574" cy="2972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575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389600"/>
            <a:ext cx="361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Our project is built in Python using the libraries: Dash (web server), SQLAlchemy (database), Paho-MQTT, and GPIOZero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Three programs to run: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225" y="758250"/>
            <a:ext cx="2541800" cy="1932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3" name="Google Shape;103;p20"/>
          <p:cNvGraphicFramePr/>
          <p:nvPr/>
        </p:nvGraphicFramePr>
        <p:xfrm>
          <a:off x="890288" y="269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{34D59839-2C0E-46FE-8031-F449FF355B33}</a:tableStyleId>
              </a:tblPr>
              <a:tblGrid>
                <a:gridCol w="2454475"/>
                <a:gridCol w="2454475"/>
                <a:gridCol w="2454475"/>
              </a:tblGrid>
              <a:tr h="39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8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>
                          <a:solidFill>
                            <a:srgbClr val="990000"/>
                          </a:solidFill>
                        </a:rPr>
                        <a:t>Garden Manager</a:t>
                      </a:r>
                      <a:endParaRPr>
                        <a:solidFill>
                          <a:srgbClr val="990000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8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>
                          <a:solidFill>
                            <a:srgbClr val="990000"/>
                          </a:solidFill>
                        </a:rPr>
                        <a:t>Garden Monitor</a:t>
                      </a:r>
                      <a:endParaRPr>
                        <a:solidFill>
                          <a:srgbClr val="990000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8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>
                          <a:solidFill>
                            <a:srgbClr val="990000"/>
                          </a:solidFill>
                        </a:rPr>
                        <a:t>Garden Web Server</a:t>
                      </a:r>
                      <a:endParaRPr>
                        <a:solidFill>
                          <a:srgbClr val="990000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2225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❖"/>
                      </a:pPr>
                      <a:r>
                        <a:rPr lang="en" sz="1000"/>
                        <a:t>Create database schema objects.</a:t>
                      </a:r>
                      <a:endParaRPr sz="1000"/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❖"/>
                      </a:pPr>
                      <a:r>
                        <a:rPr lang="en" sz="1000"/>
                        <a:t>Log sensor and event data to the database when received from the MQTT broker.</a:t>
                      </a:r>
                      <a:endParaRPr sz="1000"/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❖"/>
                      </a:pPr>
                      <a:r>
                        <a:rPr lang="en" sz="1000"/>
                        <a:t>Provide auto-watering functionality.</a:t>
                      </a:r>
                      <a:endParaRPr sz="1000"/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❖"/>
                      </a:pPr>
                      <a:r>
                        <a:rPr lang="en" sz="1000"/>
                        <a:t>Inform other components of configuration info read from the database.</a:t>
                      </a:r>
                      <a:endParaRPr sz="10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❖"/>
                      </a:pPr>
                      <a:r>
                        <a:rPr lang="en" sz="1000"/>
                        <a:t>Configure defaults for sensors.</a:t>
                      </a:r>
                      <a:endParaRPr sz="1000"/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❖"/>
                      </a:pPr>
                      <a:r>
                        <a:rPr lang="en" sz="1000"/>
                        <a:t>Collect and publish sensor data.</a:t>
                      </a:r>
                      <a:endParaRPr sz="1000"/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❖"/>
                      </a:pPr>
                      <a:r>
                        <a:rPr lang="en" sz="1000"/>
                        <a:t>Activate water pumps when instructed to do so.</a:t>
                      </a:r>
                      <a:endParaRPr sz="10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❖"/>
                      </a:pPr>
                      <a:r>
                        <a:rPr lang="en" sz="1000"/>
                        <a:t>Provide a web UI to interact with the Herb Garden</a:t>
                      </a:r>
                      <a:endParaRPr sz="1000"/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❖"/>
                      </a:pPr>
                      <a:r>
                        <a:rPr lang="en" sz="1000"/>
                        <a:t>Display current metrics for sensors</a:t>
                      </a:r>
                      <a:endParaRPr sz="1000"/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❖"/>
                      </a:pPr>
                      <a:r>
                        <a:rPr lang="en" sz="1000"/>
                        <a:t>Display a historic view of sensor values</a:t>
                      </a:r>
                      <a:endParaRPr sz="1000"/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❖"/>
                      </a:pPr>
                      <a:r>
                        <a:rPr lang="en" sz="1000"/>
                        <a:t>Allow configuration of plant and sensor objects</a:t>
                      </a:r>
                      <a:endParaRPr sz="1000"/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❖"/>
                      </a:pPr>
                      <a:r>
                        <a:rPr lang="en" sz="1000"/>
                        <a:t>Manually control pumps</a:t>
                      </a:r>
                      <a:endParaRPr sz="10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542" y="0"/>
            <a:ext cx="547291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